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6" r:id="rId4"/>
    <p:sldId id="265" r:id="rId5"/>
    <p:sldId id="257" r:id="rId6"/>
    <p:sldId id="25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AA44-7D07-4042-9679-09361799841D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7913-D556-4ABE-9CAA-7FBC0040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5E4A7-01C0-4CF2-8D4E-D170AFA6360A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91925F-CCDD-4250-818D-664C51BA0D61}" type="slidenum">
              <a:rPr lang="en-US" sz="1200">
                <a:latin typeface="Arial" charset="0"/>
              </a:rPr>
              <a:pPr algn="r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29/8/2019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29/8/2019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29/8/2019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229600" cy="24384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dirty="0">
                <a:solidFill>
                  <a:srgbClr val="0070C0"/>
                </a:solidFill>
              </a:rPr>
              <a:t>Welcome to our class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7543800" cy="1524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Phu</a:t>
            </a:r>
            <a:r>
              <a:rPr lang="en-US" sz="4000" b="1" dirty="0">
                <a:solidFill>
                  <a:srgbClr val="FF0000"/>
                </a:solidFill>
              </a:rPr>
              <a:t> Dong Primary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848600" cy="36576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endParaRPr lang="en-US" dirty="0"/>
          </a:p>
          <a:p>
            <a:pPr marL="812800" indent="-812800" eaLnBrk="1" hangingPunct="1">
              <a:buFontTx/>
              <a:buAutoNum type="romanUcPeriod"/>
            </a:pPr>
            <a:endParaRPr lang="en-US" sz="4000" dirty="0"/>
          </a:p>
          <a:p>
            <a:pPr marL="812800" indent="-812800" eaLnBrk="1" hangingPunct="1">
              <a:buFontTx/>
              <a:buNone/>
            </a:pPr>
            <a:endParaRPr lang="en-US" dirty="0"/>
          </a:p>
          <a:p>
            <a:pPr marL="812800" indent="-812800" eaLnBrk="1" hangingPunct="1">
              <a:buFontTx/>
              <a:buNone/>
            </a:pPr>
            <a:endParaRPr lang="en-US" dirty="0">
              <a:latin typeface="Gill Sans Ultra Bold" pitchFamily="34" charset="0"/>
            </a:endParaRPr>
          </a:p>
          <a:p>
            <a:pPr marL="812800" indent="-812800" eaLnBrk="1" hangingPunct="1">
              <a:buFontTx/>
              <a:buNone/>
            </a:pPr>
            <a:endParaRPr lang="en-US" sz="6000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543800" cy="2003425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Unit 1:  Nice to see you again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4196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Lesson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3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28600" y="1752600"/>
            <a:ext cx="8610600" cy="48768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3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610600" cy="4953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lowchart: Connector 7"/>
          <p:cNvSpPr/>
          <p:nvPr/>
        </p:nvSpPr>
        <p:spPr>
          <a:xfrm>
            <a:off x="2819400" y="35814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858000" y="35814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819400" y="55626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410200" y="54864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 Let’s chant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78" y="1219200"/>
            <a:ext cx="8656321" cy="54102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762000" y="9144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ButtonPour">
              <a:avLst>
                <a:gd name="adj1" fmla="val 11429526"/>
                <a:gd name="adj2" fmla="val 69344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>
                <a:solidFill>
                  <a:srgbClr val="00B050"/>
                </a:solidFill>
              </a:rPr>
              <a:t>Thanks for your listening! 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>
                <a:solidFill>
                  <a:srgbClr val="00B0F0"/>
                </a:solidFill>
              </a:rPr>
              <a:t>Goodbye. See you later!</a:t>
            </a:r>
            <a:endParaRPr lang="vi-VN" sz="4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</TotalTime>
  <Words>51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Book Antiqua</vt:lpstr>
      <vt:lpstr>Calibri</vt:lpstr>
      <vt:lpstr>Constantia</vt:lpstr>
      <vt:lpstr>Gill Sans Ultra Bold</vt:lpstr>
      <vt:lpstr>Impact</vt:lpstr>
      <vt:lpstr>Lucida Sans</vt:lpstr>
      <vt:lpstr>Wingdings</vt:lpstr>
      <vt:lpstr>Wingdings 2</vt:lpstr>
      <vt:lpstr>Wingdings 3</vt:lpstr>
      <vt:lpstr>Default Theme</vt:lpstr>
      <vt:lpstr>Flow</vt:lpstr>
      <vt:lpstr>Office Theme</vt:lpstr>
      <vt:lpstr>Welcome to our class </vt:lpstr>
      <vt:lpstr>PowerPoint Presentation</vt:lpstr>
      <vt:lpstr>Unit 1: Nice to see you again Lesson 3</vt:lpstr>
      <vt:lpstr>Unit 1: Nice to see you again Lesson 3</vt:lpstr>
      <vt:lpstr>3. Let’s chant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Admin</dc:creator>
  <cp:lastModifiedBy>Admin</cp:lastModifiedBy>
  <cp:revision>13</cp:revision>
  <dcterms:created xsi:type="dcterms:W3CDTF">2015-08-30T13:22:01Z</dcterms:created>
  <dcterms:modified xsi:type="dcterms:W3CDTF">2019-08-29T16:05:06Z</dcterms:modified>
</cp:coreProperties>
</file>